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>
        <p:scale>
          <a:sx n="50" d="100"/>
          <a:sy n="50" d="100"/>
        </p:scale>
        <p:origin x="9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F854B-E114-49B0-908E-E213035EB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615B02-1B45-4464-8C15-8F006A2F1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E7039-128D-4B5D-906B-9D7BAEC99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A3E97-0D5E-49C7-AEA2-2A4A8BC56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5EB06-27C9-4507-A9FE-06584D1E9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541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B707D-BCDD-4B04-9380-8E2624753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54D07-6807-42BF-99CC-30FDB7FAE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C7CB3-FDD0-4FA9-B0D5-78A3B272F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B1DAE-5754-4CCA-8837-F0237C1B8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71960-6C63-47E6-A1DA-DDEF1208E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41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DFCF5-7F03-4CD5-9F77-DBCF60FCF8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FDFE4-9533-4CD8-8391-92C6C7265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E9DD6-CE8A-413F-884F-3B98537E5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E0001-0E85-4411-9F5F-57AFD08E6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FB8BE-E1A3-4687-8023-78C88188F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906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01F9D-0A90-4E68-9E36-A18B3879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260F3-F820-465D-83DC-60EDEB0C9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94980-E692-4180-B125-C52FB9D1F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24DC4-D3B7-4AD9-8335-46E57E79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0AF0B-F875-4C5F-862E-B2A8675B8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7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41E2F-7046-4DA5-8116-DC4FF51E7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B1303-C751-47CC-A951-567E3FB46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87F72-E442-4957-B026-8C49909F0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EA70D-CD30-4D57-8771-1B08C1C13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F2D81-3100-4EE2-9597-4C209728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59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8600A-CFD1-4EB2-BA85-59A179A3F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54788-9BA3-4BEF-9A38-7C0F0A2087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76C633-50C7-40EE-B19A-2D0B2B7A8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0EFCF-D9AE-42A4-B0A4-6D2A928EF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85B77-CE2A-4DCD-8209-ED7C8F48F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CFC99-95C4-49B9-B691-2356A8483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99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911CB-020C-40ED-937C-5658575C5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5E6AF-4E43-4FFD-8B40-9E6E429D3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175958-86EA-44D2-A439-E1AE43A1C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BDB0A2-F4B9-491F-A214-42C5738E9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9E82FB-B51E-4E90-A060-EB29E10AAB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8F2E7E-AD93-4301-B826-62E6D2B6C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C5AEC0-0281-4B57-B40A-98FDD6489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A8C4CF-BF71-488A-AAD6-31116C8CE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70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0CD3F-9675-4E09-A6DE-413C9E107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DEA0ED-7905-4F76-82AB-F5CC05D3C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1C4725-AB77-4BE1-AA92-B27E6D0E8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A77C88-DF18-4933-8AF8-A049A0BA8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93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26F2A0-B5D9-4C94-AD1D-89C62C4D5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EEF434-D159-4D05-8501-E0AAD64E9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D471F-901B-44CE-BAF2-C67E0A6C8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011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0885C-56CB-4C35-8446-8008B48E7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8DBA8-B6EB-4D6B-AA11-F19A7C376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5A2F43-7225-40AC-A80E-CF3FB9165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B7BE92-73C8-4087-850C-8FFB61E99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E7F24-CA94-4D41-A490-E961963AC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C244FC-3C30-4373-A483-C1B92C27F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890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DFA26-E784-4942-9194-72A164F73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10DB82-3FA2-426F-A8AF-B4FFBD91F6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7793CD-18E0-4103-837A-F7DF3E6D5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3D42E6-BEB5-4BC9-8AB7-D09F62E2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010F34-3212-4CDC-BAF6-7BAEAA019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E008A9-F064-4E94-93BB-7D6642829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2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A9D35A-46B5-4EB0-9061-D7CD05B76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6ADD0-595D-4BDC-98B7-7A6CB4585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CEE87-8AF2-4519-AE6B-3BDF633EE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63DBF-0E51-470E-9E49-1F0E17380C67}" type="datetimeFigureOut">
              <a:rPr lang="en-US" smtClean="0"/>
              <a:t>6/25/2019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4E1D0-4D28-4A94-A5DE-5C67E6489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8A36D-13AA-432A-9A20-171907872A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82E44A-3705-4C9D-9180-19B7D3D7E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83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260635-3682-4B0C-AC50-F7FDDE76D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C1BD57-8087-42F4-9F3E-AC0EE310776B}"/>
              </a:ext>
            </a:extLst>
          </p:cNvPr>
          <p:cNvSpPr txBox="1"/>
          <p:nvPr/>
        </p:nvSpPr>
        <p:spPr>
          <a:xfrm>
            <a:off x="4857751" y="1095376"/>
            <a:ext cx="1238249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Indicator light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0086B0-47ED-4941-B3AC-1258E91435CC}"/>
              </a:ext>
            </a:extLst>
          </p:cNvPr>
          <p:cNvSpPr txBox="1"/>
          <p:nvPr/>
        </p:nvSpPr>
        <p:spPr>
          <a:xfrm>
            <a:off x="4810126" y="1876426"/>
            <a:ext cx="1238249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Toggle switch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2EEFAB-1B29-4169-9759-1739E3D39538}"/>
              </a:ext>
            </a:extLst>
          </p:cNvPr>
          <p:cNvSpPr txBox="1"/>
          <p:nvPr/>
        </p:nvSpPr>
        <p:spPr>
          <a:xfrm>
            <a:off x="5514976" y="5762626"/>
            <a:ext cx="1238250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Liquid sensor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46DB98-C6A5-4E32-AF9C-1441103D3A70}"/>
              </a:ext>
            </a:extLst>
          </p:cNvPr>
          <p:cNvSpPr txBox="1"/>
          <p:nvPr/>
        </p:nvSpPr>
        <p:spPr>
          <a:xfrm>
            <a:off x="2790825" y="2514601"/>
            <a:ext cx="952500" cy="738664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Input / output to outlet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C516ED-4FD1-4AC4-8858-A34BF4372ECE}"/>
              </a:ext>
            </a:extLst>
          </p:cNvPr>
          <p:cNvSpPr txBox="1"/>
          <p:nvPr/>
        </p:nvSpPr>
        <p:spPr>
          <a:xfrm>
            <a:off x="6972301" y="2266951"/>
            <a:ext cx="952501" cy="738664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Input / output to sensor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2D278A-088B-4D59-99A8-A8DBEF19272D}"/>
              </a:ext>
            </a:extLst>
          </p:cNvPr>
          <p:cNvSpPr txBox="1"/>
          <p:nvPr/>
        </p:nvSpPr>
        <p:spPr>
          <a:xfrm>
            <a:off x="2924175" y="4448176"/>
            <a:ext cx="952500" cy="738664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Input  / output to AC relay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C8A4EB-D8D2-4F6E-B4B5-14FF8F4367FD}"/>
              </a:ext>
            </a:extLst>
          </p:cNvPr>
          <p:cNvSpPr txBox="1"/>
          <p:nvPr/>
        </p:nvSpPr>
        <p:spPr>
          <a:xfrm>
            <a:off x="6819901" y="4086226"/>
            <a:ext cx="1295399" cy="738664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Enclosure for overflow sensing system</a:t>
            </a:r>
          </a:p>
        </p:txBody>
      </p:sp>
    </p:spTree>
    <p:extLst>
      <p:ext uri="{BB962C8B-B14F-4D97-AF65-F5344CB8AC3E}">
        <p14:creationId xmlns:p14="http://schemas.microsoft.com/office/powerpoint/2010/main" val="382090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33A342-F544-451F-A252-9EDCFCE88C3F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9" t="7407" r="6944" b="3989"/>
          <a:stretch/>
        </p:blipFill>
        <p:spPr bwMode="auto">
          <a:xfrm>
            <a:off x="3622675" y="1454150"/>
            <a:ext cx="4946650" cy="39497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15A90E-DDB7-4009-A497-02F48B0248A3}"/>
              </a:ext>
            </a:extLst>
          </p:cNvPr>
          <p:cNvSpPr/>
          <p:nvPr/>
        </p:nvSpPr>
        <p:spPr>
          <a:xfrm>
            <a:off x="5161173" y="4803836"/>
            <a:ext cx="304800" cy="28575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0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C048D0-F45A-4A55-B6ED-AFE70E7C9F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44" r="6250"/>
          <a:stretch/>
        </p:blipFill>
        <p:spPr>
          <a:xfrm rot="5400000">
            <a:off x="3733800" y="1828799"/>
            <a:ext cx="6429375" cy="36290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178FCA-4BC7-4EF6-B773-5ED2AB7198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0" t="29444"/>
          <a:stretch/>
        </p:blipFill>
        <p:spPr>
          <a:xfrm rot="5400000">
            <a:off x="-628650" y="1828799"/>
            <a:ext cx="6429375" cy="3629025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C0BF6FD-83D3-4C7C-A5F4-CC2069EB9CD8}"/>
              </a:ext>
            </a:extLst>
          </p:cNvPr>
          <p:cNvSpPr/>
          <p:nvPr/>
        </p:nvSpPr>
        <p:spPr>
          <a:xfrm>
            <a:off x="2476500" y="2076450"/>
            <a:ext cx="771525" cy="752475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CE1C821-9EF0-4343-93F3-1E8FFEAAA4FF}"/>
              </a:ext>
            </a:extLst>
          </p:cNvPr>
          <p:cNvSpPr/>
          <p:nvPr/>
        </p:nvSpPr>
        <p:spPr>
          <a:xfrm>
            <a:off x="6753225" y="2162175"/>
            <a:ext cx="771525" cy="752475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62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A44E01-FB64-4212-8391-753C7C39B0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16" r="16528"/>
          <a:stretch/>
        </p:blipFill>
        <p:spPr>
          <a:xfrm rot="5400000">
            <a:off x="2354518" y="-649544"/>
            <a:ext cx="6858002" cy="81570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87D60B-0584-4DBD-A49B-3C81AFEA03DF}"/>
              </a:ext>
            </a:extLst>
          </p:cNvPr>
          <p:cNvSpPr txBox="1"/>
          <p:nvPr/>
        </p:nvSpPr>
        <p:spPr>
          <a:xfrm>
            <a:off x="4276727" y="781050"/>
            <a:ext cx="1238249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Indicator light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65EB91-ADB9-4B83-A3DD-C83BC6044E6D}"/>
              </a:ext>
            </a:extLst>
          </p:cNvPr>
          <p:cNvSpPr txBox="1"/>
          <p:nvPr/>
        </p:nvSpPr>
        <p:spPr>
          <a:xfrm>
            <a:off x="6229351" y="910116"/>
            <a:ext cx="1238249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Toggle switch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E0A06-C1ED-4196-8BD5-84A2E20EEDA0}"/>
              </a:ext>
            </a:extLst>
          </p:cNvPr>
          <p:cNvSpPr txBox="1"/>
          <p:nvPr/>
        </p:nvSpPr>
        <p:spPr>
          <a:xfrm>
            <a:off x="7153275" y="6257926"/>
            <a:ext cx="1238250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Liquid sensor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423F8E-7E3B-48D0-BDB6-1BC0B38C81B6}"/>
              </a:ext>
            </a:extLst>
          </p:cNvPr>
          <p:cNvSpPr txBox="1"/>
          <p:nvPr/>
        </p:nvSpPr>
        <p:spPr>
          <a:xfrm>
            <a:off x="8909564" y="2838451"/>
            <a:ext cx="952500" cy="738664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Output of circuit to washer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91E8B6-F2CF-4906-9F2F-9CCA913403F7}"/>
              </a:ext>
            </a:extLst>
          </p:cNvPr>
          <p:cNvSpPr txBox="1"/>
          <p:nvPr/>
        </p:nvSpPr>
        <p:spPr>
          <a:xfrm>
            <a:off x="2686050" y="4088370"/>
            <a:ext cx="952500" cy="738664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Input / output to sensor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EF5796-C588-4167-BD81-0BA62880A2F9}"/>
              </a:ext>
            </a:extLst>
          </p:cNvPr>
          <p:cNvSpPr txBox="1"/>
          <p:nvPr/>
        </p:nvSpPr>
        <p:spPr>
          <a:xfrm>
            <a:off x="7096126" y="4448176"/>
            <a:ext cx="1295399" cy="738664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Enclosure for overflow sensing system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EB5464-610F-4C83-B112-1E562E13724E}"/>
              </a:ext>
            </a:extLst>
          </p:cNvPr>
          <p:cNvSpPr txBox="1"/>
          <p:nvPr/>
        </p:nvSpPr>
        <p:spPr>
          <a:xfrm>
            <a:off x="9182099" y="3733801"/>
            <a:ext cx="670439" cy="738664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Power from outlet</a:t>
            </a:r>
          </a:p>
        </p:txBody>
      </p:sp>
    </p:spTree>
    <p:extLst>
      <p:ext uri="{BB962C8B-B14F-4D97-AF65-F5344CB8AC3E}">
        <p14:creationId xmlns:p14="http://schemas.microsoft.com/office/powerpoint/2010/main" val="1485212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6AEA25-A3E6-4BB1-9A02-B55C21622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718" y="1223654"/>
            <a:ext cx="3705732" cy="48060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5E10B3-2123-48C1-AE16-596A79A8E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73" y="1223654"/>
            <a:ext cx="2903645" cy="48060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CDBD4A-82C4-452E-A480-F7E590AF66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450" y="1223654"/>
            <a:ext cx="3503299" cy="48060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B8747E-BBCC-48B2-843B-D895CEE0B39C}"/>
              </a:ext>
            </a:extLst>
          </p:cNvPr>
          <p:cNvSpPr txBox="1"/>
          <p:nvPr/>
        </p:nvSpPr>
        <p:spPr>
          <a:xfrm>
            <a:off x="3277486" y="5724887"/>
            <a:ext cx="785467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Piece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54587B-CEF1-4421-B237-808E6E32C422}"/>
              </a:ext>
            </a:extLst>
          </p:cNvPr>
          <p:cNvSpPr txBox="1"/>
          <p:nvPr/>
        </p:nvSpPr>
        <p:spPr>
          <a:xfrm>
            <a:off x="7134615" y="5717029"/>
            <a:ext cx="785467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Piece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9C38A3-BE7F-4211-A94F-CB8ABFC50F69}"/>
              </a:ext>
            </a:extLst>
          </p:cNvPr>
          <p:cNvSpPr txBox="1"/>
          <p:nvPr/>
        </p:nvSpPr>
        <p:spPr>
          <a:xfrm>
            <a:off x="10499988" y="5726455"/>
            <a:ext cx="785467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Piece 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D6B13D6-F6F7-4FA4-9CDC-40FDE9FB7522}"/>
              </a:ext>
            </a:extLst>
          </p:cNvPr>
          <p:cNvCxnSpPr>
            <a:cxnSpLocks/>
          </p:cNvCxnSpPr>
          <p:nvPr/>
        </p:nvCxnSpPr>
        <p:spPr>
          <a:xfrm flipV="1">
            <a:off x="1659118" y="4861876"/>
            <a:ext cx="920785" cy="855153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3488995-C55A-46FA-876C-6732914ECD6B}"/>
              </a:ext>
            </a:extLst>
          </p:cNvPr>
          <p:cNvCxnSpPr>
            <a:cxnSpLocks/>
          </p:cNvCxnSpPr>
          <p:nvPr/>
        </p:nvCxnSpPr>
        <p:spPr>
          <a:xfrm flipV="1">
            <a:off x="1659118" y="5445782"/>
            <a:ext cx="661361" cy="211824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C445AA8-F93C-4AC1-A3B8-0FF15450E06E}"/>
              </a:ext>
            </a:extLst>
          </p:cNvPr>
          <p:cNvCxnSpPr>
            <a:cxnSpLocks/>
          </p:cNvCxnSpPr>
          <p:nvPr/>
        </p:nvCxnSpPr>
        <p:spPr>
          <a:xfrm flipH="1" flipV="1">
            <a:off x="1638796" y="4674912"/>
            <a:ext cx="20322" cy="982694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4D58929-C99E-40C5-A53C-51242F38D26A}"/>
              </a:ext>
            </a:extLst>
          </p:cNvPr>
          <p:cNvCxnSpPr>
            <a:cxnSpLocks/>
          </p:cNvCxnSpPr>
          <p:nvPr/>
        </p:nvCxnSpPr>
        <p:spPr>
          <a:xfrm flipV="1">
            <a:off x="6285635" y="4514652"/>
            <a:ext cx="217388" cy="1210235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8386801-A5AD-42F6-9D89-9F7259FD79F9}"/>
              </a:ext>
            </a:extLst>
          </p:cNvPr>
          <p:cNvSpPr txBox="1"/>
          <p:nvPr/>
        </p:nvSpPr>
        <p:spPr>
          <a:xfrm>
            <a:off x="1569639" y="5471931"/>
            <a:ext cx="279586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7A8B43-711E-4C48-8705-44F4C53C0DA7}"/>
              </a:ext>
            </a:extLst>
          </p:cNvPr>
          <p:cNvSpPr txBox="1"/>
          <p:nvPr/>
        </p:nvSpPr>
        <p:spPr>
          <a:xfrm>
            <a:off x="6114928" y="5586623"/>
            <a:ext cx="279586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558E725-B883-4042-8D8E-127479D5322D}"/>
              </a:ext>
            </a:extLst>
          </p:cNvPr>
          <p:cNvCxnSpPr>
            <a:cxnSpLocks/>
          </p:cNvCxnSpPr>
          <p:nvPr/>
        </p:nvCxnSpPr>
        <p:spPr>
          <a:xfrm flipV="1">
            <a:off x="4865802" y="3667027"/>
            <a:ext cx="1419833" cy="1712210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427C93-A10E-4DE0-8277-4E43FBBC8D1A}"/>
              </a:ext>
            </a:extLst>
          </p:cNvPr>
          <p:cNvCxnSpPr>
            <a:cxnSpLocks/>
          </p:cNvCxnSpPr>
          <p:nvPr/>
        </p:nvCxnSpPr>
        <p:spPr>
          <a:xfrm flipV="1">
            <a:off x="4865802" y="5107988"/>
            <a:ext cx="661361" cy="211824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28AB99-FBFF-4024-92ED-E3D470AE6CA5}"/>
              </a:ext>
            </a:extLst>
          </p:cNvPr>
          <p:cNvCxnSpPr>
            <a:cxnSpLocks/>
          </p:cNvCxnSpPr>
          <p:nvPr/>
        </p:nvCxnSpPr>
        <p:spPr>
          <a:xfrm flipV="1">
            <a:off x="4865802" y="3817856"/>
            <a:ext cx="499048" cy="1501956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F15335E-EC0C-4F12-B92D-07F77085C917}"/>
              </a:ext>
            </a:extLst>
          </p:cNvPr>
          <p:cNvSpPr txBox="1"/>
          <p:nvPr/>
        </p:nvSpPr>
        <p:spPr>
          <a:xfrm>
            <a:off x="4759040" y="5229969"/>
            <a:ext cx="279586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A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ADA267F-0D8A-4F87-BADA-AF1D05C715CD}"/>
              </a:ext>
            </a:extLst>
          </p:cNvPr>
          <p:cNvCxnSpPr>
            <a:cxnSpLocks/>
          </p:cNvCxnSpPr>
          <p:nvPr/>
        </p:nvCxnSpPr>
        <p:spPr>
          <a:xfrm flipV="1">
            <a:off x="9307265" y="3817857"/>
            <a:ext cx="355209" cy="1899172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0573105-8229-4136-9D21-61456006A6D1}"/>
              </a:ext>
            </a:extLst>
          </p:cNvPr>
          <p:cNvCxnSpPr>
            <a:cxnSpLocks/>
          </p:cNvCxnSpPr>
          <p:nvPr/>
        </p:nvCxnSpPr>
        <p:spPr>
          <a:xfrm flipH="1" flipV="1">
            <a:off x="8809265" y="5081281"/>
            <a:ext cx="498000" cy="635748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D38AEF4-0BA9-4BCA-94E4-305AE0054212}"/>
              </a:ext>
            </a:extLst>
          </p:cNvPr>
          <p:cNvCxnSpPr>
            <a:cxnSpLocks/>
          </p:cNvCxnSpPr>
          <p:nvPr/>
        </p:nvCxnSpPr>
        <p:spPr>
          <a:xfrm flipH="1" flipV="1">
            <a:off x="8717235" y="3817856"/>
            <a:ext cx="590030" cy="1899173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C8A6178E-B01E-4F50-9DF7-952C85503B9A}"/>
              </a:ext>
            </a:extLst>
          </p:cNvPr>
          <p:cNvSpPr txBox="1"/>
          <p:nvPr/>
        </p:nvSpPr>
        <p:spPr>
          <a:xfrm>
            <a:off x="9096939" y="5599185"/>
            <a:ext cx="279586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A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B2294375-BA34-4E9D-BEAA-53050F0A4170}"/>
              </a:ext>
            </a:extLst>
          </p:cNvPr>
          <p:cNvCxnSpPr>
            <a:cxnSpLocks/>
          </p:cNvCxnSpPr>
          <p:nvPr/>
        </p:nvCxnSpPr>
        <p:spPr>
          <a:xfrm flipH="1">
            <a:off x="2856421" y="1615128"/>
            <a:ext cx="459213" cy="431276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C3AB4265-BBDE-4312-B512-D8B1AFAA5AF6}"/>
              </a:ext>
            </a:extLst>
          </p:cNvPr>
          <p:cNvSpPr txBox="1"/>
          <p:nvPr/>
        </p:nvSpPr>
        <p:spPr>
          <a:xfrm>
            <a:off x="3195763" y="1375982"/>
            <a:ext cx="279586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A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07E0305-8162-4664-B4AC-B663A9F65126}"/>
              </a:ext>
            </a:extLst>
          </p:cNvPr>
          <p:cNvCxnSpPr>
            <a:cxnSpLocks/>
          </p:cNvCxnSpPr>
          <p:nvPr/>
        </p:nvCxnSpPr>
        <p:spPr>
          <a:xfrm flipV="1">
            <a:off x="4848517" y="1904214"/>
            <a:ext cx="1005528" cy="1628940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9AA2672-D25F-4840-96DE-4F9F4D25F497}"/>
              </a:ext>
            </a:extLst>
          </p:cNvPr>
          <p:cNvCxnSpPr>
            <a:cxnSpLocks/>
          </p:cNvCxnSpPr>
          <p:nvPr/>
        </p:nvCxnSpPr>
        <p:spPr>
          <a:xfrm flipV="1">
            <a:off x="4848517" y="1971773"/>
            <a:ext cx="499048" cy="1501956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8F14345-E3D7-47DF-95B3-DDCACA803A37}"/>
              </a:ext>
            </a:extLst>
          </p:cNvPr>
          <p:cNvSpPr txBox="1"/>
          <p:nvPr/>
        </p:nvSpPr>
        <p:spPr>
          <a:xfrm>
            <a:off x="4722903" y="3355607"/>
            <a:ext cx="279586" cy="304800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820325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606B1A-F581-4FBA-A1A4-83A0AD98B28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26316" y="1267938"/>
            <a:ext cx="4338258" cy="3254115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928AACA-87A2-412C-A185-5579297652F1}"/>
              </a:ext>
            </a:extLst>
          </p:cNvPr>
          <p:cNvCxnSpPr>
            <a:cxnSpLocks/>
          </p:cNvCxnSpPr>
          <p:nvPr/>
        </p:nvCxnSpPr>
        <p:spPr>
          <a:xfrm flipV="1">
            <a:off x="5231876" y="2526384"/>
            <a:ext cx="631596" cy="282804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010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7BF29F-044C-4FDC-9DF8-3DBE31889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93" y="0"/>
            <a:ext cx="3085708" cy="6867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D279F3-1D19-4E6B-B120-481D4A4D0F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100" y="0"/>
            <a:ext cx="4826524" cy="685934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9E2921-6C55-4BA5-96BF-A1544235636C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1381596" y="5601092"/>
            <a:ext cx="1751377" cy="687822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C7E86F2-6376-4DC9-A8C2-63757048662D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1381596" y="4941216"/>
            <a:ext cx="459904" cy="1347698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C328949-C4BD-44DA-92AC-FB5E4620DA0E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1381596" y="5392010"/>
            <a:ext cx="776484" cy="896904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4610F13-28E3-45A0-B1F2-4A22ABBAB20E}"/>
              </a:ext>
            </a:extLst>
          </p:cNvPr>
          <p:cNvSpPr txBox="1"/>
          <p:nvPr/>
        </p:nvSpPr>
        <p:spPr>
          <a:xfrm>
            <a:off x="1181697" y="6288914"/>
            <a:ext cx="399798" cy="307777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58E18D4-6B29-48E6-916E-325A112002F4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4535529" y="2026765"/>
            <a:ext cx="1400346" cy="1094458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AFFEB85-0CF7-4DBB-A05F-C5936BAB0D97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4535529" y="1970079"/>
            <a:ext cx="747540" cy="1151144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AE1E9C2-A842-4FE5-B202-552364E82D5B}"/>
              </a:ext>
            </a:extLst>
          </p:cNvPr>
          <p:cNvSpPr txBox="1"/>
          <p:nvPr/>
        </p:nvSpPr>
        <p:spPr>
          <a:xfrm>
            <a:off x="4345187" y="3121223"/>
            <a:ext cx="380684" cy="307777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2B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C41EB62-1CDD-4F9E-BD56-5189CFA856F3}"/>
              </a:ext>
            </a:extLst>
          </p:cNvPr>
          <p:cNvCxnSpPr>
            <a:cxnSpLocks/>
            <a:stCxn id="62" idx="3"/>
          </p:cNvCxnSpPr>
          <p:nvPr/>
        </p:nvCxnSpPr>
        <p:spPr>
          <a:xfrm flipV="1">
            <a:off x="4822122" y="5723651"/>
            <a:ext cx="992776" cy="841704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16BF99F-F1CD-43B7-B233-9223846784F4}"/>
              </a:ext>
            </a:extLst>
          </p:cNvPr>
          <p:cNvSpPr txBox="1"/>
          <p:nvPr/>
        </p:nvSpPr>
        <p:spPr>
          <a:xfrm>
            <a:off x="1441702" y="3262983"/>
            <a:ext cx="399798" cy="307777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1B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6E1DC3A-BF3F-4683-93C2-B1C463F027B6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1641601" y="2478965"/>
            <a:ext cx="199899" cy="784018"/>
          </a:xfrm>
          <a:prstGeom prst="straightConnector1">
            <a:avLst/>
          </a:prstGeom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4BA7723-33C8-492C-A7F5-7216423A95B0}"/>
              </a:ext>
            </a:extLst>
          </p:cNvPr>
          <p:cNvSpPr txBox="1"/>
          <p:nvPr/>
        </p:nvSpPr>
        <p:spPr>
          <a:xfrm>
            <a:off x="8015864" y="6537686"/>
            <a:ext cx="758789" cy="307777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Piece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077757-6099-4579-97C6-C0EF05F3236B}"/>
              </a:ext>
            </a:extLst>
          </p:cNvPr>
          <p:cNvSpPr txBox="1"/>
          <p:nvPr/>
        </p:nvSpPr>
        <p:spPr>
          <a:xfrm>
            <a:off x="3238500" y="6553902"/>
            <a:ext cx="758789" cy="307777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Piece 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40E79A1-1B5D-4811-809D-1B63919F6F5B}"/>
              </a:ext>
            </a:extLst>
          </p:cNvPr>
          <p:cNvSpPr txBox="1"/>
          <p:nvPr/>
        </p:nvSpPr>
        <p:spPr>
          <a:xfrm>
            <a:off x="4372457" y="6411466"/>
            <a:ext cx="449665" cy="307777"/>
          </a:xfrm>
          <a:prstGeom prst="rect">
            <a:avLst/>
          </a:prstGeom>
          <a:solidFill>
            <a:schemeClr val="accent4">
              <a:lumMod val="75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2A</a:t>
            </a:r>
          </a:p>
        </p:txBody>
      </p:sp>
    </p:spTree>
    <p:extLst>
      <p:ext uri="{BB962C8B-B14F-4D97-AF65-F5344CB8AC3E}">
        <p14:creationId xmlns:p14="http://schemas.microsoft.com/office/powerpoint/2010/main" val="3463659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4C519A-1EB3-49EC-92A7-507D5A3D59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207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71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Wen, Jenna</dc:creator>
  <cp:lastModifiedBy>Wen, Jenna</cp:lastModifiedBy>
  <cp:revision>20</cp:revision>
  <dcterms:created xsi:type="dcterms:W3CDTF">2019-05-22T19:49:14Z</dcterms:created>
  <dcterms:modified xsi:type="dcterms:W3CDTF">2019-06-26T00:49:35Z</dcterms:modified>
</cp:coreProperties>
</file>